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77787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972693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8836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2047004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34366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2140442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3800667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213086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1146495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5BC731-07B6-4EA6-872B-BA4010AB108A}" type="datetimeFigureOut">
              <a:rPr lang="es-CL" smtClean="0"/>
              <a:t>26-03-2014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420514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55BC731-07B6-4EA6-872B-BA4010AB108A}" type="datetimeFigureOut">
              <a:rPr lang="es-CL" smtClean="0"/>
              <a:t>26-03-2014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413970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55BC731-07B6-4EA6-872B-BA4010AB108A}" type="datetimeFigureOut">
              <a:rPr lang="es-CL" smtClean="0"/>
              <a:t>26-03-2014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234409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55BC731-07B6-4EA6-872B-BA4010AB108A}" type="datetimeFigureOut">
              <a:rPr lang="es-CL" smtClean="0"/>
              <a:t>26-03-2014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383768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BC731-07B6-4EA6-872B-BA4010AB108A}" type="datetimeFigureOut">
              <a:rPr lang="es-CL" smtClean="0"/>
              <a:t>26-03-2014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194430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5BC731-07B6-4EA6-872B-BA4010AB108A}" type="datetimeFigureOut">
              <a:rPr lang="es-CL" smtClean="0"/>
              <a:t>26-03-2014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386858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5BC731-07B6-4EA6-872B-BA4010AB108A}" type="datetimeFigureOut">
              <a:rPr lang="es-CL" smtClean="0"/>
              <a:t>26-03-2014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36399CF-3152-48DA-9FA2-B1685CA14F0A}" type="slidenum">
              <a:rPr lang="es-CL" smtClean="0"/>
              <a:t>‹Nº›</a:t>
            </a:fld>
            <a:endParaRPr lang="es-CL"/>
          </a:p>
        </p:txBody>
      </p:sp>
    </p:spTree>
    <p:extLst>
      <p:ext uri="{BB962C8B-B14F-4D97-AF65-F5344CB8AC3E}">
        <p14:creationId xmlns:p14="http://schemas.microsoft.com/office/powerpoint/2010/main" val="103775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5BC731-07B6-4EA6-872B-BA4010AB108A}" type="datetimeFigureOut">
              <a:rPr lang="es-CL" smtClean="0"/>
              <a:t>26-03-2014</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6399CF-3152-48DA-9FA2-B1685CA14F0A}" type="slidenum">
              <a:rPr lang="es-CL" smtClean="0"/>
              <a:t>‹Nº›</a:t>
            </a:fld>
            <a:endParaRPr lang="es-CL"/>
          </a:p>
        </p:txBody>
      </p:sp>
    </p:spTree>
    <p:extLst>
      <p:ext uri="{BB962C8B-B14F-4D97-AF65-F5344CB8AC3E}">
        <p14:creationId xmlns:p14="http://schemas.microsoft.com/office/powerpoint/2010/main" val="1546655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Informe de Tópicos III “Discos Duros”</a:t>
            </a:r>
            <a:endParaRPr lang="es-CL" dirty="0"/>
          </a:p>
        </p:txBody>
      </p:sp>
      <p:sp>
        <p:nvSpPr>
          <p:cNvPr id="3" name="Subtítulo 2"/>
          <p:cNvSpPr>
            <a:spLocks noGrp="1"/>
          </p:cNvSpPr>
          <p:nvPr>
            <p:ph type="subTitle" idx="1"/>
          </p:nvPr>
        </p:nvSpPr>
        <p:spPr/>
        <p:txBody>
          <a:bodyPr>
            <a:normAutofit lnSpcReduction="10000"/>
          </a:bodyPr>
          <a:lstStyle/>
          <a:p>
            <a:r>
              <a:rPr lang="es-CL" dirty="0" smtClean="0"/>
              <a:t>Nombre: Juan Pablo Arancibia González</a:t>
            </a:r>
          </a:p>
          <a:p>
            <a:r>
              <a:rPr lang="es-CL" dirty="0" smtClean="0"/>
              <a:t>Carrera: Ingeniería en Computación e Informática</a:t>
            </a:r>
          </a:p>
          <a:p>
            <a:r>
              <a:rPr lang="es-CL" dirty="0" smtClean="0"/>
              <a:t>Fecha: 27/03/2014</a:t>
            </a:r>
            <a:endParaRPr lang="es-CL" dirty="0"/>
          </a:p>
        </p:txBody>
      </p:sp>
    </p:spTree>
    <p:extLst>
      <p:ext uri="{BB962C8B-B14F-4D97-AF65-F5344CB8AC3E}">
        <p14:creationId xmlns:p14="http://schemas.microsoft.com/office/powerpoint/2010/main" val="221987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Conclusiones</a:t>
            </a:r>
            <a:endParaRPr lang="es-CL" dirty="0"/>
          </a:p>
        </p:txBody>
      </p:sp>
      <p:sp>
        <p:nvSpPr>
          <p:cNvPr id="3" name="Marcador de contenido 2"/>
          <p:cNvSpPr>
            <a:spLocks noGrp="1"/>
          </p:cNvSpPr>
          <p:nvPr>
            <p:ph idx="1"/>
          </p:nvPr>
        </p:nvSpPr>
        <p:spPr/>
        <p:txBody>
          <a:bodyPr/>
          <a:lstStyle/>
          <a:p>
            <a:r>
              <a:rPr lang="es-CL" dirty="0" smtClean="0"/>
              <a:t>Su desarrollo ha sido fundamental a través de su historia desde los inicios de las computadoras hasta el presente.</a:t>
            </a:r>
          </a:p>
          <a:p>
            <a:r>
              <a:rPr lang="es-CL" dirty="0" smtClean="0"/>
              <a:t>La salida al mercado del Computador Personal, consagró al disco duro como fundamental para el desarrollo del computador.</a:t>
            </a:r>
          </a:p>
          <a:p>
            <a:r>
              <a:rPr lang="es-CL" dirty="0" smtClean="0"/>
              <a:t>Actualmente la Unidad de Disco Duro compite con la Unidad de Disco Sólido, pero debido al alto costo de producción de este ultimo, el disco duro seguirá vigente durante varios años más.</a:t>
            </a:r>
            <a:endParaRPr lang="es-CL" dirty="0"/>
          </a:p>
        </p:txBody>
      </p:sp>
    </p:spTree>
    <p:extLst>
      <p:ext uri="{BB962C8B-B14F-4D97-AF65-F5344CB8AC3E}">
        <p14:creationId xmlns:p14="http://schemas.microsoft.com/office/powerpoint/2010/main" val="3644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dirty="0"/>
          </a:p>
        </p:txBody>
      </p:sp>
      <p:sp>
        <p:nvSpPr>
          <p:cNvPr id="3" name="Marcador de contenido 2"/>
          <p:cNvSpPr>
            <a:spLocks noGrp="1"/>
          </p:cNvSpPr>
          <p:nvPr>
            <p:ph idx="1"/>
          </p:nvPr>
        </p:nvSpPr>
        <p:spPr/>
        <p:txBody>
          <a:bodyPr>
            <a:normAutofit/>
          </a:bodyPr>
          <a:lstStyle/>
          <a:p>
            <a:pPr marL="0" indent="0" algn="ctr">
              <a:buNone/>
            </a:pPr>
            <a:r>
              <a:rPr lang="es-CL" sz="2400" dirty="0" smtClean="0">
                <a:solidFill>
                  <a:schemeClr val="accent1">
                    <a:lumMod val="75000"/>
                  </a:schemeClr>
                </a:solidFill>
              </a:rPr>
              <a:t>Fin de la Disertación</a:t>
            </a:r>
          </a:p>
          <a:p>
            <a:pPr algn="ctr"/>
            <a:endParaRPr lang="es-CL" sz="2400" dirty="0"/>
          </a:p>
          <a:p>
            <a:pPr marL="0" indent="0" algn="ctr">
              <a:buNone/>
            </a:pPr>
            <a:r>
              <a:rPr lang="es-CL" dirty="0" smtClean="0"/>
              <a:t>Muchas Gracias por su Atención</a:t>
            </a:r>
            <a:endParaRPr lang="es-CL" dirty="0"/>
          </a:p>
        </p:txBody>
      </p:sp>
    </p:spTree>
    <p:extLst>
      <p:ext uri="{BB962C8B-B14F-4D97-AF65-F5344CB8AC3E}">
        <p14:creationId xmlns:p14="http://schemas.microsoft.com/office/powerpoint/2010/main" val="206162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Contenido</a:t>
            </a:r>
            <a:endParaRPr lang="es-CL" dirty="0"/>
          </a:p>
        </p:txBody>
      </p:sp>
      <p:sp>
        <p:nvSpPr>
          <p:cNvPr id="3" name="Marcador de contenido 2"/>
          <p:cNvSpPr>
            <a:spLocks noGrp="1"/>
          </p:cNvSpPr>
          <p:nvPr>
            <p:ph idx="1"/>
          </p:nvPr>
        </p:nvSpPr>
        <p:spPr/>
        <p:txBody>
          <a:bodyPr/>
          <a:lstStyle/>
          <a:p>
            <a:r>
              <a:rPr lang="es-CL" dirty="0" smtClean="0"/>
              <a:t>Objetivos</a:t>
            </a:r>
          </a:p>
          <a:p>
            <a:r>
              <a:rPr lang="es-CL" dirty="0" smtClean="0"/>
              <a:t>Historia y Evolución del Disco Duro</a:t>
            </a:r>
          </a:p>
          <a:p>
            <a:r>
              <a:rPr lang="es-CL" dirty="0" smtClean="0"/>
              <a:t>Características de un Disco Duro de PC.</a:t>
            </a:r>
          </a:p>
          <a:p>
            <a:r>
              <a:rPr lang="es-CL" dirty="0" smtClean="0"/>
              <a:t>Conclusiones</a:t>
            </a:r>
            <a:endParaRPr lang="es-CL" dirty="0"/>
          </a:p>
        </p:txBody>
      </p:sp>
    </p:spTree>
    <p:extLst>
      <p:ext uri="{BB962C8B-B14F-4D97-AF65-F5344CB8AC3E}">
        <p14:creationId xmlns:p14="http://schemas.microsoft.com/office/powerpoint/2010/main" val="306999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Objetivos</a:t>
            </a:r>
            <a:endParaRPr lang="es-CL" dirty="0"/>
          </a:p>
        </p:txBody>
      </p:sp>
      <p:sp>
        <p:nvSpPr>
          <p:cNvPr id="3" name="Marcador de contenido 2"/>
          <p:cNvSpPr>
            <a:spLocks noGrp="1"/>
          </p:cNvSpPr>
          <p:nvPr>
            <p:ph idx="1"/>
          </p:nvPr>
        </p:nvSpPr>
        <p:spPr/>
        <p:txBody>
          <a:bodyPr/>
          <a:lstStyle/>
          <a:p>
            <a:r>
              <a:rPr lang="es-CL" dirty="0" smtClean="0"/>
              <a:t>Investigar acerca de los Discos duros, su historia y sus características.</a:t>
            </a:r>
          </a:p>
          <a:p>
            <a:r>
              <a:rPr lang="es-CL" dirty="0" smtClean="0"/>
              <a:t>Analizar el funcionamiento de un disco duro.</a:t>
            </a:r>
            <a:endParaRPr lang="es-CL" dirty="0"/>
          </a:p>
        </p:txBody>
      </p:sp>
    </p:spTree>
    <p:extLst>
      <p:ext uri="{BB962C8B-B14F-4D97-AF65-F5344CB8AC3E}">
        <p14:creationId xmlns:p14="http://schemas.microsoft.com/office/powerpoint/2010/main" val="23895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Historia del Disco Duro</a:t>
            </a:r>
            <a:endParaRPr lang="es-CL" dirty="0"/>
          </a:p>
        </p:txBody>
      </p:sp>
      <p:sp>
        <p:nvSpPr>
          <p:cNvPr id="3" name="Marcador de contenido 2"/>
          <p:cNvSpPr>
            <a:spLocks noGrp="1"/>
          </p:cNvSpPr>
          <p:nvPr>
            <p:ph idx="1"/>
          </p:nvPr>
        </p:nvSpPr>
        <p:spPr/>
        <p:txBody>
          <a:bodyPr/>
          <a:lstStyle/>
          <a:p>
            <a:r>
              <a:rPr lang="es-CL" dirty="0" smtClean="0"/>
              <a:t>Años 50: IBM 350, Primera Unidad de Disco Duro.</a:t>
            </a:r>
          </a:p>
          <a:p>
            <a:r>
              <a:rPr lang="es-CL" dirty="0" smtClean="0"/>
              <a:t>Años 60: IBM 1311, Unidad de disco duro con discos removibles.</a:t>
            </a:r>
          </a:p>
          <a:p>
            <a:r>
              <a:rPr lang="es-CL" dirty="0" smtClean="0"/>
              <a:t>Años 70: IBM 3340, Introdujo la Tecnología Winchester.</a:t>
            </a:r>
            <a:endParaRPr lang="es-CL" dirty="0"/>
          </a:p>
        </p:txBody>
      </p:sp>
    </p:spTree>
    <p:extLst>
      <p:ext uri="{BB962C8B-B14F-4D97-AF65-F5344CB8AC3E}">
        <p14:creationId xmlns:p14="http://schemas.microsoft.com/office/powerpoint/2010/main" val="307317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Historia del Disco Duro</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3276" y="1930399"/>
            <a:ext cx="3127048" cy="2376557"/>
          </a:xfr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16266" y="1930398"/>
            <a:ext cx="3167611" cy="2376557"/>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9256" y="1919616"/>
            <a:ext cx="3602814" cy="2398123"/>
          </a:xfrm>
          <a:prstGeom prst="rect">
            <a:avLst/>
          </a:prstGeom>
        </p:spPr>
      </p:pic>
    </p:spTree>
    <p:extLst>
      <p:ext uri="{BB962C8B-B14F-4D97-AF65-F5344CB8AC3E}">
        <p14:creationId xmlns:p14="http://schemas.microsoft.com/office/powerpoint/2010/main" val="246097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p:tgtEl>
                                          <p:spTgt spid="4"/>
                                        </p:tgtEl>
                                        <p:attrNameLst>
                                          <p:attrName>ppt_x</p:attrName>
                                        </p:attrNameLst>
                                      </p:cBhvr>
                                      <p:tavLst>
                                        <p:tav tm="0">
                                          <p:val>
                                            <p:strVal val="#ppt_x-#ppt_w*1.125000"/>
                                          </p:val>
                                        </p:tav>
                                        <p:tav tm="100000">
                                          <p:val>
                                            <p:strVal val="#ppt_x"/>
                                          </p:val>
                                        </p:tav>
                                      </p:tavLst>
                                    </p:anim>
                                    <p:animEffect transition="in" filter="wipe(right)">
                                      <p:cBhvr>
                                        <p:cTn id="12" dur="500"/>
                                        <p:tgtEl>
                                          <p:spTgt spid="4"/>
                                        </p:tgtEl>
                                      </p:cBhvr>
                                    </p:animEffect>
                                  </p:childTnLst>
                                </p:cTn>
                              </p:par>
                            </p:childTnLst>
                          </p:cTn>
                        </p:par>
                        <p:par>
                          <p:cTn id="13" fill="hold">
                            <p:stCondLst>
                              <p:cond delay="1000"/>
                            </p:stCondLst>
                            <p:childTnLst>
                              <p:par>
                                <p:cTn id="14" presetID="12" presetClass="entr" presetSubtype="4"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p:tgtEl>
                                          <p:spTgt spid="5"/>
                                        </p:tgtEl>
                                        <p:attrNameLst>
                                          <p:attrName>ppt_y</p:attrName>
                                        </p:attrNameLst>
                                      </p:cBhvr>
                                      <p:tavLst>
                                        <p:tav tm="0">
                                          <p:val>
                                            <p:strVal val="#ppt_y+#ppt_h*1.125000"/>
                                          </p:val>
                                        </p:tav>
                                        <p:tav tm="100000">
                                          <p:val>
                                            <p:strVal val="#ppt_y"/>
                                          </p:val>
                                        </p:tav>
                                      </p:tavLst>
                                    </p:anim>
                                    <p:animEffect transition="in" filter="wipe(up)">
                                      <p:cBhvr>
                                        <p:cTn id="17" dur="500"/>
                                        <p:tgtEl>
                                          <p:spTgt spid="5"/>
                                        </p:tgtEl>
                                      </p:cBhvr>
                                    </p:animEffect>
                                  </p:childTnLst>
                                </p:cTn>
                              </p:par>
                            </p:childTnLst>
                          </p:cTn>
                        </p:par>
                        <p:par>
                          <p:cTn id="18" fill="hold">
                            <p:stCondLst>
                              <p:cond delay="1500"/>
                            </p:stCondLst>
                            <p:childTnLst>
                              <p:par>
                                <p:cTn id="19" presetID="12" presetClass="entr" presetSubtype="2"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p:tgtEl>
                                          <p:spTgt spid="6"/>
                                        </p:tgtEl>
                                        <p:attrNameLst>
                                          <p:attrName>ppt_x</p:attrName>
                                        </p:attrNameLst>
                                      </p:cBhvr>
                                      <p:tavLst>
                                        <p:tav tm="0">
                                          <p:val>
                                            <p:strVal val="#ppt_x+#ppt_w*1.125000"/>
                                          </p:val>
                                        </p:tav>
                                        <p:tav tm="100000">
                                          <p:val>
                                            <p:strVal val="#ppt_x"/>
                                          </p:val>
                                        </p:tav>
                                      </p:tavLst>
                                    </p:anim>
                                    <p:animEffect transition="in" filter="wipe(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Historia del Disco Duro</a:t>
            </a:r>
            <a:endParaRPr lang="es-CL" dirty="0"/>
          </a:p>
        </p:txBody>
      </p:sp>
      <p:sp>
        <p:nvSpPr>
          <p:cNvPr id="3" name="Marcador de contenido 2"/>
          <p:cNvSpPr>
            <a:spLocks noGrp="1"/>
          </p:cNvSpPr>
          <p:nvPr>
            <p:ph idx="1"/>
          </p:nvPr>
        </p:nvSpPr>
        <p:spPr/>
        <p:txBody>
          <a:bodyPr/>
          <a:lstStyle/>
          <a:p>
            <a:r>
              <a:rPr lang="es-CL" dirty="0" smtClean="0"/>
              <a:t>1980: IBM 3380, Primer Disco Duro con 1 GB de Capacidad de datos.</a:t>
            </a:r>
          </a:p>
          <a:p>
            <a:r>
              <a:rPr lang="es-CL" dirty="0" smtClean="0"/>
              <a:t>1980: </a:t>
            </a:r>
            <a:r>
              <a:rPr lang="es-CL" dirty="0" err="1" smtClean="0"/>
              <a:t>Seagate</a:t>
            </a:r>
            <a:r>
              <a:rPr lang="es-CL" dirty="0" smtClean="0"/>
              <a:t> ST-506, Primera Unidad de Disco Duro creada para PC.</a:t>
            </a:r>
          </a:p>
          <a:p>
            <a:r>
              <a:rPr lang="es-CL" dirty="0" smtClean="0"/>
              <a:t>Final Década del 80: </a:t>
            </a:r>
            <a:r>
              <a:rPr lang="es-CL" dirty="0" err="1" smtClean="0"/>
              <a:t>Seagate</a:t>
            </a:r>
            <a:r>
              <a:rPr lang="es-CL" dirty="0" smtClean="0"/>
              <a:t> Barracuda, Unidad de Disco Duro con Velocidad de Giro del Cilindro a 7.200 RPM.</a:t>
            </a:r>
          </a:p>
          <a:p>
            <a:r>
              <a:rPr lang="es-CL" dirty="0" smtClean="0"/>
              <a:t>2007: Hitachi </a:t>
            </a:r>
            <a:r>
              <a:rPr lang="es-CL" smtClean="0"/>
              <a:t>Deskstar</a:t>
            </a:r>
            <a:r>
              <a:rPr lang="es-CL" dirty="0" smtClean="0"/>
              <a:t> 7K1000, Primer Disco Duro con 1 TB de Capacidad de Datos.</a:t>
            </a:r>
            <a:endParaRPr lang="es-CL" dirty="0"/>
          </a:p>
        </p:txBody>
      </p:sp>
    </p:spTree>
    <p:extLst>
      <p:ext uri="{BB962C8B-B14F-4D97-AF65-F5344CB8AC3E}">
        <p14:creationId xmlns:p14="http://schemas.microsoft.com/office/powerpoint/2010/main" val="415124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Historia del Disco Duro</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92463" y="4172755"/>
            <a:ext cx="3091745" cy="2171151"/>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7437" y="4172755"/>
            <a:ext cx="3039414" cy="2171151"/>
          </a:xfrm>
          <a:prstGeom prst="rect">
            <a:avLst/>
          </a:prstGeom>
        </p:spPr>
      </p:pic>
      <p:pic>
        <p:nvPicPr>
          <p:cNvPr id="6" name="Imagen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2463" y="1468192"/>
            <a:ext cx="3091746" cy="2392607"/>
          </a:xfrm>
          <a:prstGeom prst="rect">
            <a:avLst/>
          </a:prstGeom>
        </p:spPr>
      </p:pic>
      <p:pic>
        <p:nvPicPr>
          <p:cNvPr id="7" name="Imagen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67437" y="1468192"/>
            <a:ext cx="3039413" cy="2393120"/>
          </a:xfrm>
          <a:prstGeom prst="rect">
            <a:avLst/>
          </a:prstGeom>
        </p:spPr>
      </p:pic>
    </p:spTree>
    <p:extLst>
      <p:ext uri="{BB962C8B-B14F-4D97-AF65-F5344CB8AC3E}">
        <p14:creationId xmlns:p14="http://schemas.microsoft.com/office/powerpoint/2010/main" val="279910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p:tgtEl>
                                          <p:spTgt spid="7"/>
                                        </p:tgtEl>
                                        <p:attrNameLst>
                                          <p:attrName>ppt_x</p:attrName>
                                        </p:attrNameLst>
                                      </p:cBhvr>
                                      <p:tavLst>
                                        <p:tav tm="0">
                                          <p:val>
                                            <p:strVal val="#ppt_x-#ppt_w*1.125000"/>
                                          </p:val>
                                        </p:tav>
                                        <p:tav tm="100000">
                                          <p:val>
                                            <p:strVal val="#ppt_x"/>
                                          </p:val>
                                        </p:tav>
                                      </p:tavLst>
                                    </p:anim>
                                    <p:animEffect transition="in" filter="wipe(right)">
                                      <p:cBhvr>
                                        <p:cTn id="12" dur="500"/>
                                        <p:tgtEl>
                                          <p:spTgt spid="7"/>
                                        </p:tgtEl>
                                      </p:cBhvr>
                                    </p:animEffect>
                                  </p:childTnLst>
                                </p:cTn>
                              </p:par>
                            </p:childTnLst>
                          </p:cTn>
                        </p:par>
                        <p:par>
                          <p:cTn id="13" fill="hold">
                            <p:stCondLst>
                              <p:cond delay="1000"/>
                            </p:stCondLst>
                            <p:childTnLst>
                              <p:par>
                                <p:cTn id="14" presetID="1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p:tgtEl>
                                          <p:spTgt spid="6"/>
                                        </p:tgtEl>
                                        <p:attrNameLst>
                                          <p:attrName>ppt_x</p:attrName>
                                        </p:attrNameLst>
                                      </p:cBhvr>
                                      <p:tavLst>
                                        <p:tav tm="0">
                                          <p:val>
                                            <p:strVal val="#ppt_x+#ppt_w*1.125000"/>
                                          </p:val>
                                        </p:tav>
                                        <p:tav tm="100000">
                                          <p:val>
                                            <p:strVal val="#ppt_x"/>
                                          </p:val>
                                        </p:tav>
                                      </p:tavLst>
                                    </p:anim>
                                    <p:animEffect transition="in" filter="wipe(left)">
                                      <p:cBhvr>
                                        <p:cTn id="17" dur="500"/>
                                        <p:tgtEl>
                                          <p:spTgt spid="6"/>
                                        </p:tgtEl>
                                      </p:cBhvr>
                                    </p:animEffect>
                                  </p:childTnLst>
                                </p:cTn>
                              </p:par>
                            </p:childTnLst>
                          </p:cTn>
                        </p:par>
                        <p:par>
                          <p:cTn id="18" fill="hold">
                            <p:stCondLst>
                              <p:cond delay="1500"/>
                            </p:stCondLst>
                            <p:childTnLst>
                              <p:par>
                                <p:cTn id="19" presetID="12" presetClass="entr" presetSubtype="8"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p:tgtEl>
                                          <p:spTgt spid="5"/>
                                        </p:tgtEl>
                                        <p:attrNameLst>
                                          <p:attrName>ppt_x</p:attrName>
                                        </p:attrNameLst>
                                      </p:cBhvr>
                                      <p:tavLst>
                                        <p:tav tm="0">
                                          <p:val>
                                            <p:strVal val="#ppt_x-#ppt_w*1.125000"/>
                                          </p:val>
                                        </p:tav>
                                        <p:tav tm="100000">
                                          <p:val>
                                            <p:strVal val="#ppt_x"/>
                                          </p:val>
                                        </p:tav>
                                      </p:tavLst>
                                    </p:anim>
                                    <p:animEffect transition="in" filter="wipe(right)">
                                      <p:cBhvr>
                                        <p:cTn id="22" dur="500"/>
                                        <p:tgtEl>
                                          <p:spTgt spid="5"/>
                                        </p:tgtEl>
                                      </p:cBhvr>
                                    </p:animEffect>
                                  </p:childTnLst>
                                </p:cTn>
                              </p:par>
                            </p:childTnLst>
                          </p:cTn>
                        </p:par>
                        <p:par>
                          <p:cTn id="23" fill="hold">
                            <p:stCondLst>
                              <p:cond delay="2000"/>
                            </p:stCondLst>
                            <p:childTnLst>
                              <p:par>
                                <p:cTn id="24" presetID="12" presetClass="entr" presetSubtype="2"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p:tgtEl>
                                          <p:spTgt spid="4"/>
                                        </p:tgtEl>
                                        <p:attrNameLst>
                                          <p:attrName>ppt_x</p:attrName>
                                        </p:attrNameLst>
                                      </p:cBhvr>
                                      <p:tavLst>
                                        <p:tav tm="0">
                                          <p:val>
                                            <p:strVal val="#ppt_x+#ppt_w*1.125000"/>
                                          </p:val>
                                        </p:tav>
                                        <p:tav tm="100000">
                                          <p:val>
                                            <p:strVal val="#ppt_x"/>
                                          </p:val>
                                        </p:tav>
                                      </p:tavLst>
                                    </p:anim>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Características del Disco Duro</a:t>
            </a:r>
            <a:endParaRPr lang="es-CL" dirty="0"/>
          </a:p>
        </p:txBody>
      </p:sp>
      <p:sp>
        <p:nvSpPr>
          <p:cNvPr id="3" name="Marcador de contenido 2"/>
          <p:cNvSpPr>
            <a:spLocks noGrp="1"/>
          </p:cNvSpPr>
          <p:nvPr>
            <p:ph idx="1"/>
          </p:nvPr>
        </p:nvSpPr>
        <p:spPr>
          <a:xfrm>
            <a:off x="677334" y="2186715"/>
            <a:ext cx="8596668" cy="3880773"/>
          </a:xfrm>
        </p:spPr>
        <p:txBody>
          <a:bodyPr/>
          <a:lstStyle/>
          <a:p>
            <a:r>
              <a:rPr lang="es-CL" dirty="0" smtClean="0"/>
              <a:t>Interfaces SCSI, IDE (o ATA), SATA: SCSI e IDE fueron interfaces competidoras, SATA ha sido la interfaz evolutiva de IDA/ATA y corrige muchos errores de esta.</a:t>
            </a:r>
          </a:p>
          <a:p>
            <a:r>
              <a:rPr lang="es-CL" dirty="0" smtClean="0"/>
              <a:t>Partes Internas del disco duro: Plato, Cabezal, Brazo movible y Chasis.</a:t>
            </a:r>
          </a:p>
          <a:p>
            <a:r>
              <a:rPr lang="es-CL" dirty="0" smtClean="0"/>
              <a:t>Capacidad del </a:t>
            </a:r>
            <a:r>
              <a:rPr lang="es-CL" smtClean="0"/>
              <a:t>Disco Duro.</a:t>
            </a:r>
            <a:endParaRPr lang="es-CL" dirty="0" smtClean="0"/>
          </a:p>
          <a:p>
            <a:r>
              <a:rPr lang="es-CL" dirty="0" smtClean="0"/>
              <a:t>Situación Actual de los discos duros.</a:t>
            </a:r>
            <a:endParaRPr lang="es-CL" dirty="0"/>
          </a:p>
        </p:txBody>
      </p:sp>
    </p:spTree>
    <p:extLst>
      <p:ext uri="{BB962C8B-B14F-4D97-AF65-F5344CB8AC3E}">
        <p14:creationId xmlns:p14="http://schemas.microsoft.com/office/powerpoint/2010/main" val="405259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Características del Disco Duro</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5845" y="1803043"/>
            <a:ext cx="5207796" cy="4675030"/>
          </a:xfrm>
        </p:spPr>
      </p:pic>
    </p:spTree>
    <p:extLst>
      <p:ext uri="{BB962C8B-B14F-4D97-AF65-F5344CB8AC3E}">
        <p14:creationId xmlns:p14="http://schemas.microsoft.com/office/powerpoint/2010/main" val="14886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p:tgtEl>
                                          <p:spTgt spid="4"/>
                                        </p:tgtEl>
                                        <p:attrNameLst>
                                          <p:attrName>ppt_y</p:attrName>
                                        </p:attrNameLst>
                                      </p:cBhvr>
                                      <p:tavLst>
                                        <p:tav tm="0">
                                          <p:val>
                                            <p:strVal val="#ppt_y+#ppt_h*1.125000"/>
                                          </p:val>
                                        </p:tav>
                                        <p:tav tm="100000">
                                          <p:val>
                                            <p:strVal val="#ppt_y"/>
                                          </p:val>
                                        </p:tav>
                                      </p:tavLst>
                                    </p:anim>
                                    <p:animEffect transition="in" filter="wipe(up)">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172</TotalTime>
  <Words>337</Words>
  <Application>Microsoft Office PowerPoint</Application>
  <PresentationFormat>Panorámica</PresentationFormat>
  <Paragraphs>36</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Trebuchet MS</vt:lpstr>
      <vt:lpstr>Wingdings 3</vt:lpstr>
      <vt:lpstr>Faceta</vt:lpstr>
      <vt:lpstr>Informe de Tópicos III “Discos Duros”</vt:lpstr>
      <vt:lpstr>Contenido</vt:lpstr>
      <vt:lpstr>Objetivos</vt:lpstr>
      <vt:lpstr>Historia del Disco Duro</vt:lpstr>
      <vt:lpstr>Historia del Disco Duro</vt:lpstr>
      <vt:lpstr>Historia del Disco Duro</vt:lpstr>
      <vt:lpstr>Historia del Disco Duro</vt:lpstr>
      <vt:lpstr>Características del Disco Duro</vt:lpstr>
      <vt:lpstr>Características del Disco Duro</vt:lpstr>
      <vt:lpstr>Conclusiones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Tópicos III “Discos Duros”</dc:title>
  <dc:creator>juan pablo arancibia</dc:creator>
  <cp:lastModifiedBy>juan pablo arancibia</cp:lastModifiedBy>
  <cp:revision>11</cp:revision>
  <dcterms:created xsi:type="dcterms:W3CDTF">2014-03-24T21:07:22Z</dcterms:created>
  <dcterms:modified xsi:type="dcterms:W3CDTF">2014-03-27T00:42:27Z</dcterms:modified>
</cp:coreProperties>
</file>